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8"/>
  </p:notesMasterIdLst>
  <p:handoutMasterIdLst>
    <p:handoutMasterId r:id="rId9"/>
  </p:handout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9601200" cy="731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ndy Nordell" userId="b0b725730863f6c3" providerId="LiveId" clId="{B65D1DDC-8602-4A02-B042-8C8ED00A6E73}"/>
    <pc:docChg chg="modSld">
      <pc:chgData name="Randy Nordell" userId="b0b725730863f6c3" providerId="LiveId" clId="{B65D1DDC-8602-4A02-B042-8C8ED00A6E73}" dt="2018-01-15T20:00:21.355" v="0" actId="14100"/>
      <pc:docMkLst>
        <pc:docMk/>
      </pc:docMkLst>
      <pc:sldChg chg="modSp">
        <pc:chgData name="Randy Nordell" userId="b0b725730863f6c3" providerId="LiveId" clId="{B65D1DDC-8602-4A02-B042-8C8ED00A6E73}" dt="2018-01-15T20:00:21.355" v="0" actId="14100"/>
        <pc:sldMkLst>
          <pc:docMk/>
          <pc:sldMk cId="1260998977" sldId="256"/>
        </pc:sldMkLst>
        <pc:spChg chg="mod">
          <ac:chgData name="Randy Nordell" userId="b0b725730863f6c3" providerId="LiveId" clId="{B65D1DDC-8602-4A02-B042-8C8ED00A6E73}" dt="2018-01-15T20:00:21.355" v="0" actId="14100"/>
          <ac:spMkLst>
            <pc:docMk/>
            <pc:sldMk cId="1260998977" sldId="256"/>
            <ac:spMk id="3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95D4EF-A9EA-4FE8-AB2C-5DB6E668DD20}" type="doc">
      <dgm:prSet loTypeId="urn:microsoft.com/office/officeart/2005/8/layout/hierarchy2" loCatId="hierarchy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AC506FB5-8E99-4F7C-B51F-519914EF8964}">
      <dgm:prSet phldrT="[Text]"/>
      <dgm:spPr/>
      <dgm:t>
        <a:bodyPr/>
        <a:lstStyle/>
        <a:p>
          <a:r>
            <a:rPr lang="en-US" dirty="0"/>
            <a:t>Keep Moving</a:t>
          </a:r>
        </a:p>
      </dgm:t>
    </dgm:pt>
    <dgm:pt modelId="{BECD9F96-0051-4272-B178-3144F8BC7C1B}" type="parTrans" cxnId="{6539D846-6F75-4AC8-95B8-E6BE2583503F}">
      <dgm:prSet/>
      <dgm:spPr/>
      <dgm:t>
        <a:bodyPr/>
        <a:lstStyle/>
        <a:p>
          <a:endParaRPr lang="en-US"/>
        </a:p>
      </dgm:t>
    </dgm:pt>
    <dgm:pt modelId="{F46FDC71-3269-402F-A3E5-83158478046A}" type="sibTrans" cxnId="{6539D846-6F75-4AC8-95B8-E6BE2583503F}">
      <dgm:prSet/>
      <dgm:spPr/>
      <dgm:t>
        <a:bodyPr/>
        <a:lstStyle/>
        <a:p>
          <a:endParaRPr lang="en-US"/>
        </a:p>
      </dgm:t>
    </dgm:pt>
    <dgm:pt modelId="{BE2E227F-59B0-4436-9858-5A50DC94EBCD}">
      <dgm:prSet phldrT="[Text]"/>
      <dgm:spPr/>
      <dgm:t>
        <a:bodyPr/>
        <a:lstStyle/>
        <a:p>
          <a:r>
            <a:rPr lang="en-US" dirty="0"/>
            <a:t>Moderate Intensity Activity</a:t>
          </a:r>
        </a:p>
      </dgm:t>
    </dgm:pt>
    <dgm:pt modelId="{1CC242A2-785E-435C-B43E-525612561203}" type="parTrans" cxnId="{A6CA3F14-8C12-4BC0-ADD8-8FF5EE86E79E}">
      <dgm:prSet/>
      <dgm:spPr/>
      <dgm:t>
        <a:bodyPr/>
        <a:lstStyle/>
        <a:p>
          <a:endParaRPr lang="en-US"/>
        </a:p>
      </dgm:t>
    </dgm:pt>
    <dgm:pt modelId="{7F506304-C079-40F2-A69A-37F1DF40119B}" type="sibTrans" cxnId="{A6CA3F14-8C12-4BC0-ADD8-8FF5EE86E79E}">
      <dgm:prSet/>
      <dgm:spPr/>
      <dgm:t>
        <a:bodyPr/>
        <a:lstStyle/>
        <a:p>
          <a:endParaRPr lang="en-US"/>
        </a:p>
      </dgm:t>
    </dgm:pt>
    <dgm:pt modelId="{FFE52BBA-B253-44E1-9188-0A258B7B6E6F}">
      <dgm:prSet phldrT="[Text]"/>
      <dgm:spPr/>
      <dgm:t>
        <a:bodyPr/>
        <a:lstStyle/>
        <a:p>
          <a:r>
            <a:rPr lang="en-US" dirty="0"/>
            <a:t>Count Steps</a:t>
          </a:r>
        </a:p>
      </dgm:t>
    </dgm:pt>
    <dgm:pt modelId="{021FD854-2014-4450-9DB2-45516592A94D}" type="parTrans" cxnId="{5351B532-F9BA-4FBF-A289-2F301C6553B6}">
      <dgm:prSet/>
      <dgm:spPr/>
      <dgm:t>
        <a:bodyPr/>
        <a:lstStyle/>
        <a:p>
          <a:endParaRPr lang="en-US"/>
        </a:p>
      </dgm:t>
    </dgm:pt>
    <dgm:pt modelId="{9B6AD5E6-7276-43C8-ABD6-DAD385346DAF}" type="sibTrans" cxnId="{5351B532-F9BA-4FBF-A289-2F301C6553B6}">
      <dgm:prSet/>
      <dgm:spPr/>
      <dgm:t>
        <a:bodyPr/>
        <a:lstStyle/>
        <a:p>
          <a:endParaRPr lang="en-US"/>
        </a:p>
      </dgm:t>
    </dgm:pt>
    <dgm:pt modelId="{0C8C90F6-7E8B-40D0-A338-F8093B82BA65}">
      <dgm:prSet phldrT="[Text]"/>
      <dgm:spPr/>
      <dgm:t>
        <a:bodyPr/>
        <a:lstStyle/>
        <a:p>
          <a:r>
            <a:rPr lang="en-US" dirty="0"/>
            <a:t>Combine Aerobic and Strengthening</a:t>
          </a:r>
        </a:p>
      </dgm:t>
    </dgm:pt>
    <dgm:pt modelId="{B5555272-8A90-42C2-A77E-B082D5431021}" type="parTrans" cxnId="{46D55B64-8141-405D-B110-9F554B5BF03D}">
      <dgm:prSet/>
      <dgm:spPr/>
      <dgm:t>
        <a:bodyPr/>
        <a:lstStyle/>
        <a:p>
          <a:endParaRPr lang="en-US"/>
        </a:p>
      </dgm:t>
    </dgm:pt>
    <dgm:pt modelId="{5BF7BA7A-C328-485A-ABE7-4338E82D7FD2}" type="sibTrans" cxnId="{46D55B64-8141-405D-B110-9F554B5BF03D}">
      <dgm:prSet/>
      <dgm:spPr/>
      <dgm:t>
        <a:bodyPr/>
        <a:lstStyle/>
        <a:p>
          <a:endParaRPr lang="en-US"/>
        </a:p>
      </dgm:t>
    </dgm:pt>
    <dgm:pt modelId="{AA0CCE04-08D7-4D74-857E-59E6D8B899FD}" type="pres">
      <dgm:prSet presAssocID="{C895D4EF-A9EA-4FE8-AB2C-5DB6E668DD2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568EC406-DC15-4F61-976D-D27D7DF412B0}" type="pres">
      <dgm:prSet presAssocID="{AC506FB5-8E99-4F7C-B51F-519914EF8964}" presName="root1" presStyleCnt="0"/>
      <dgm:spPr/>
    </dgm:pt>
    <dgm:pt modelId="{DA637CD3-8B52-46B7-B882-952C14936B38}" type="pres">
      <dgm:prSet presAssocID="{AC506FB5-8E99-4F7C-B51F-519914EF8964}" presName="LevelOneTextNode" presStyleLbl="node0" presStyleIdx="0" presStyleCnt="1">
        <dgm:presLayoutVars>
          <dgm:chPref val="3"/>
        </dgm:presLayoutVars>
      </dgm:prSet>
      <dgm:spPr/>
    </dgm:pt>
    <dgm:pt modelId="{F06D6563-1A0F-45C8-9B0E-25A61C44C1C0}" type="pres">
      <dgm:prSet presAssocID="{AC506FB5-8E99-4F7C-B51F-519914EF8964}" presName="level2hierChild" presStyleCnt="0"/>
      <dgm:spPr/>
    </dgm:pt>
    <dgm:pt modelId="{50A93043-23EB-45E4-AED1-F6716DB9310F}" type="pres">
      <dgm:prSet presAssocID="{1CC242A2-785E-435C-B43E-525612561203}" presName="conn2-1" presStyleLbl="parChTrans1D2" presStyleIdx="0" presStyleCnt="3"/>
      <dgm:spPr/>
    </dgm:pt>
    <dgm:pt modelId="{CF1FD971-2097-4914-B99C-C16239E73922}" type="pres">
      <dgm:prSet presAssocID="{1CC242A2-785E-435C-B43E-525612561203}" presName="connTx" presStyleLbl="parChTrans1D2" presStyleIdx="0" presStyleCnt="3"/>
      <dgm:spPr/>
    </dgm:pt>
    <dgm:pt modelId="{B0E6A4E4-4BEC-431A-A429-6809E6BB7F95}" type="pres">
      <dgm:prSet presAssocID="{BE2E227F-59B0-4436-9858-5A50DC94EBCD}" presName="root2" presStyleCnt="0"/>
      <dgm:spPr/>
    </dgm:pt>
    <dgm:pt modelId="{3BA25573-A76C-4FF5-881B-2D06236FC72A}" type="pres">
      <dgm:prSet presAssocID="{BE2E227F-59B0-4436-9858-5A50DC94EBCD}" presName="LevelTwoTextNode" presStyleLbl="node2" presStyleIdx="0" presStyleCnt="3">
        <dgm:presLayoutVars>
          <dgm:chPref val="3"/>
        </dgm:presLayoutVars>
      </dgm:prSet>
      <dgm:spPr/>
    </dgm:pt>
    <dgm:pt modelId="{4DDF511E-689E-4898-BF4A-3AD142FC22B8}" type="pres">
      <dgm:prSet presAssocID="{BE2E227F-59B0-4436-9858-5A50DC94EBCD}" presName="level3hierChild" presStyleCnt="0"/>
      <dgm:spPr/>
    </dgm:pt>
    <dgm:pt modelId="{056B33F7-6D03-44EB-878B-AA1682994BF4}" type="pres">
      <dgm:prSet presAssocID="{021FD854-2014-4450-9DB2-45516592A94D}" presName="conn2-1" presStyleLbl="parChTrans1D2" presStyleIdx="1" presStyleCnt="3"/>
      <dgm:spPr/>
    </dgm:pt>
    <dgm:pt modelId="{7180B0CE-2F5E-4DC9-935A-EE599B0384D3}" type="pres">
      <dgm:prSet presAssocID="{021FD854-2014-4450-9DB2-45516592A94D}" presName="connTx" presStyleLbl="parChTrans1D2" presStyleIdx="1" presStyleCnt="3"/>
      <dgm:spPr/>
    </dgm:pt>
    <dgm:pt modelId="{7D70BB8B-5680-4272-8977-F1E892683D4D}" type="pres">
      <dgm:prSet presAssocID="{FFE52BBA-B253-44E1-9188-0A258B7B6E6F}" presName="root2" presStyleCnt="0"/>
      <dgm:spPr/>
    </dgm:pt>
    <dgm:pt modelId="{F5DE30C8-AC90-4FE5-BB85-3446D19DE35C}" type="pres">
      <dgm:prSet presAssocID="{FFE52BBA-B253-44E1-9188-0A258B7B6E6F}" presName="LevelTwoTextNode" presStyleLbl="node2" presStyleIdx="1" presStyleCnt="3">
        <dgm:presLayoutVars>
          <dgm:chPref val="3"/>
        </dgm:presLayoutVars>
      </dgm:prSet>
      <dgm:spPr/>
    </dgm:pt>
    <dgm:pt modelId="{8E826155-728C-47BD-9D58-01C13D08B3A7}" type="pres">
      <dgm:prSet presAssocID="{FFE52BBA-B253-44E1-9188-0A258B7B6E6F}" presName="level3hierChild" presStyleCnt="0"/>
      <dgm:spPr/>
    </dgm:pt>
    <dgm:pt modelId="{6328F990-5B85-4868-8A9E-0DCF98182F51}" type="pres">
      <dgm:prSet presAssocID="{B5555272-8A90-42C2-A77E-B082D5431021}" presName="conn2-1" presStyleLbl="parChTrans1D2" presStyleIdx="2" presStyleCnt="3"/>
      <dgm:spPr/>
    </dgm:pt>
    <dgm:pt modelId="{C8323DA3-697B-4479-9F80-FC267B575B1D}" type="pres">
      <dgm:prSet presAssocID="{B5555272-8A90-42C2-A77E-B082D5431021}" presName="connTx" presStyleLbl="parChTrans1D2" presStyleIdx="2" presStyleCnt="3"/>
      <dgm:spPr/>
    </dgm:pt>
    <dgm:pt modelId="{AA8D2877-56FB-44B0-9F3B-7AFEBF6349BE}" type="pres">
      <dgm:prSet presAssocID="{0C8C90F6-7E8B-40D0-A338-F8093B82BA65}" presName="root2" presStyleCnt="0"/>
      <dgm:spPr/>
    </dgm:pt>
    <dgm:pt modelId="{CF3C1122-59DE-4CF0-AEE7-0D864DC50BC6}" type="pres">
      <dgm:prSet presAssocID="{0C8C90F6-7E8B-40D0-A338-F8093B82BA65}" presName="LevelTwoTextNode" presStyleLbl="node2" presStyleIdx="2" presStyleCnt="3">
        <dgm:presLayoutVars>
          <dgm:chPref val="3"/>
        </dgm:presLayoutVars>
      </dgm:prSet>
      <dgm:spPr/>
    </dgm:pt>
    <dgm:pt modelId="{75B0BBE0-8258-4217-A7DE-B06EA9EF9EE3}" type="pres">
      <dgm:prSet presAssocID="{0C8C90F6-7E8B-40D0-A338-F8093B82BA65}" presName="level3hierChild" presStyleCnt="0"/>
      <dgm:spPr/>
    </dgm:pt>
  </dgm:ptLst>
  <dgm:cxnLst>
    <dgm:cxn modelId="{A6CA3F14-8C12-4BC0-ADD8-8FF5EE86E79E}" srcId="{AC506FB5-8E99-4F7C-B51F-519914EF8964}" destId="{BE2E227F-59B0-4436-9858-5A50DC94EBCD}" srcOrd="0" destOrd="0" parTransId="{1CC242A2-785E-435C-B43E-525612561203}" sibTransId="{7F506304-C079-40F2-A69A-37F1DF40119B}"/>
    <dgm:cxn modelId="{5351B532-F9BA-4FBF-A289-2F301C6553B6}" srcId="{AC506FB5-8E99-4F7C-B51F-519914EF8964}" destId="{FFE52BBA-B253-44E1-9188-0A258B7B6E6F}" srcOrd="1" destOrd="0" parTransId="{021FD854-2014-4450-9DB2-45516592A94D}" sibTransId="{9B6AD5E6-7276-43C8-ABD6-DAD385346DAF}"/>
    <dgm:cxn modelId="{46D55B64-8141-405D-B110-9F554B5BF03D}" srcId="{AC506FB5-8E99-4F7C-B51F-519914EF8964}" destId="{0C8C90F6-7E8B-40D0-A338-F8093B82BA65}" srcOrd="2" destOrd="0" parTransId="{B5555272-8A90-42C2-A77E-B082D5431021}" sibTransId="{5BF7BA7A-C328-485A-ABE7-4338E82D7FD2}"/>
    <dgm:cxn modelId="{2CBAB664-0F1D-4CAA-A18D-4E5FA6B19398}" type="presOf" srcId="{B5555272-8A90-42C2-A77E-B082D5431021}" destId="{6328F990-5B85-4868-8A9E-0DCF98182F51}" srcOrd="0" destOrd="0" presId="urn:microsoft.com/office/officeart/2005/8/layout/hierarchy2"/>
    <dgm:cxn modelId="{6539D846-6F75-4AC8-95B8-E6BE2583503F}" srcId="{C895D4EF-A9EA-4FE8-AB2C-5DB6E668DD20}" destId="{AC506FB5-8E99-4F7C-B51F-519914EF8964}" srcOrd="0" destOrd="0" parTransId="{BECD9F96-0051-4272-B178-3144F8BC7C1B}" sibTransId="{F46FDC71-3269-402F-A3E5-83158478046A}"/>
    <dgm:cxn modelId="{30B7B14E-25E5-4070-9656-1E208620512B}" type="presOf" srcId="{AC506FB5-8E99-4F7C-B51F-519914EF8964}" destId="{DA637CD3-8B52-46B7-B882-952C14936B38}" srcOrd="0" destOrd="0" presId="urn:microsoft.com/office/officeart/2005/8/layout/hierarchy2"/>
    <dgm:cxn modelId="{2598E583-4469-4A39-BC5B-8DB60BF220AF}" type="presOf" srcId="{1CC242A2-785E-435C-B43E-525612561203}" destId="{50A93043-23EB-45E4-AED1-F6716DB9310F}" srcOrd="0" destOrd="0" presId="urn:microsoft.com/office/officeart/2005/8/layout/hierarchy2"/>
    <dgm:cxn modelId="{D2212A9C-4469-4C60-B766-E9A120E3227C}" type="presOf" srcId="{1CC242A2-785E-435C-B43E-525612561203}" destId="{CF1FD971-2097-4914-B99C-C16239E73922}" srcOrd="1" destOrd="0" presId="urn:microsoft.com/office/officeart/2005/8/layout/hierarchy2"/>
    <dgm:cxn modelId="{3D926D9D-3C47-4023-914A-A75A38D9848D}" type="presOf" srcId="{C895D4EF-A9EA-4FE8-AB2C-5DB6E668DD20}" destId="{AA0CCE04-08D7-4D74-857E-59E6D8B899FD}" srcOrd="0" destOrd="0" presId="urn:microsoft.com/office/officeart/2005/8/layout/hierarchy2"/>
    <dgm:cxn modelId="{989BDDBC-1BF2-4D4A-A860-CC6EAE8AF338}" type="presOf" srcId="{021FD854-2014-4450-9DB2-45516592A94D}" destId="{056B33F7-6D03-44EB-878B-AA1682994BF4}" srcOrd="0" destOrd="0" presId="urn:microsoft.com/office/officeart/2005/8/layout/hierarchy2"/>
    <dgm:cxn modelId="{205ED7BE-422A-4452-95BE-9893941B15CD}" type="presOf" srcId="{B5555272-8A90-42C2-A77E-B082D5431021}" destId="{C8323DA3-697B-4479-9F80-FC267B575B1D}" srcOrd="1" destOrd="0" presId="urn:microsoft.com/office/officeart/2005/8/layout/hierarchy2"/>
    <dgm:cxn modelId="{1BC80FD2-537D-4711-9F4B-EBDC56A92EE7}" type="presOf" srcId="{BE2E227F-59B0-4436-9858-5A50DC94EBCD}" destId="{3BA25573-A76C-4FF5-881B-2D06236FC72A}" srcOrd="0" destOrd="0" presId="urn:microsoft.com/office/officeart/2005/8/layout/hierarchy2"/>
    <dgm:cxn modelId="{FCDBE9D9-D750-4F73-935C-709C33A1C78E}" type="presOf" srcId="{021FD854-2014-4450-9DB2-45516592A94D}" destId="{7180B0CE-2F5E-4DC9-935A-EE599B0384D3}" srcOrd="1" destOrd="0" presId="urn:microsoft.com/office/officeart/2005/8/layout/hierarchy2"/>
    <dgm:cxn modelId="{10D57EE9-AB42-46AF-B329-D6879E299572}" type="presOf" srcId="{0C8C90F6-7E8B-40D0-A338-F8093B82BA65}" destId="{CF3C1122-59DE-4CF0-AEE7-0D864DC50BC6}" srcOrd="0" destOrd="0" presId="urn:microsoft.com/office/officeart/2005/8/layout/hierarchy2"/>
    <dgm:cxn modelId="{D78DFFEE-3201-4B93-B261-80B75F5601DD}" type="presOf" srcId="{FFE52BBA-B253-44E1-9188-0A258B7B6E6F}" destId="{F5DE30C8-AC90-4FE5-BB85-3446D19DE35C}" srcOrd="0" destOrd="0" presId="urn:microsoft.com/office/officeart/2005/8/layout/hierarchy2"/>
    <dgm:cxn modelId="{8231D5A8-F25A-4990-A858-B2B79E9302B4}" type="presParOf" srcId="{AA0CCE04-08D7-4D74-857E-59E6D8B899FD}" destId="{568EC406-DC15-4F61-976D-D27D7DF412B0}" srcOrd="0" destOrd="0" presId="urn:microsoft.com/office/officeart/2005/8/layout/hierarchy2"/>
    <dgm:cxn modelId="{C02BF223-ACC2-4E79-8037-E4A7B3D71E13}" type="presParOf" srcId="{568EC406-DC15-4F61-976D-D27D7DF412B0}" destId="{DA637CD3-8B52-46B7-B882-952C14936B38}" srcOrd="0" destOrd="0" presId="urn:microsoft.com/office/officeart/2005/8/layout/hierarchy2"/>
    <dgm:cxn modelId="{EFCDFBFD-84E5-4060-AFAC-10085B2BB106}" type="presParOf" srcId="{568EC406-DC15-4F61-976D-D27D7DF412B0}" destId="{F06D6563-1A0F-45C8-9B0E-25A61C44C1C0}" srcOrd="1" destOrd="0" presId="urn:microsoft.com/office/officeart/2005/8/layout/hierarchy2"/>
    <dgm:cxn modelId="{EAA0D423-D3DE-447E-B68A-F03D5AEA1F89}" type="presParOf" srcId="{F06D6563-1A0F-45C8-9B0E-25A61C44C1C0}" destId="{50A93043-23EB-45E4-AED1-F6716DB9310F}" srcOrd="0" destOrd="0" presId="urn:microsoft.com/office/officeart/2005/8/layout/hierarchy2"/>
    <dgm:cxn modelId="{81EA8931-A855-45F9-8009-AAB3AE48382B}" type="presParOf" srcId="{50A93043-23EB-45E4-AED1-F6716DB9310F}" destId="{CF1FD971-2097-4914-B99C-C16239E73922}" srcOrd="0" destOrd="0" presId="urn:microsoft.com/office/officeart/2005/8/layout/hierarchy2"/>
    <dgm:cxn modelId="{0AFC16A7-DA53-4F91-B6FA-E44E67F5D59B}" type="presParOf" srcId="{F06D6563-1A0F-45C8-9B0E-25A61C44C1C0}" destId="{B0E6A4E4-4BEC-431A-A429-6809E6BB7F95}" srcOrd="1" destOrd="0" presId="urn:microsoft.com/office/officeart/2005/8/layout/hierarchy2"/>
    <dgm:cxn modelId="{FD051E41-13F9-4DDC-8766-B9448889C43C}" type="presParOf" srcId="{B0E6A4E4-4BEC-431A-A429-6809E6BB7F95}" destId="{3BA25573-A76C-4FF5-881B-2D06236FC72A}" srcOrd="0" destOrd="0" presId="urn:microsoft.com/office/officeart/2005/8/layout/hierarchy2"/>
    <dgm:cxn modelId="{191A69DE-85A4-4A01-90A3-88A3F4AAD62E}" type="presParOf" srcId="{B0E6A4E4-4BEC-431A-A429-6809E6BB7F95}" destId="{4DDF511E-689E-4898-BF4A-3AD142FC22B8}" srcOrd="1" destOrd="0" presId="urn:microsoft.com/office/officeart/2005/8/layout/hierarchy2"/>
    <dgm:cxn modelId="{72F30E8A-9BB4-4BEA-B7CF-A557AADB6E53}" type="presParOf" srcId="{F06D6563-1A0F-45C8-9B0E-25A61C44C1C0}" destId="{056B33F7-6D03-44EB-878B-AA1682994BF4}" srcOrd="2" destOrd="0" presId="urn:microsoft.com/office/officeart/2005/8/layout/hierarchy2"/>
    <dgm:cxn modelId="{C2D0AF4A-A359-4A16-8D9F-3123E2BABDDC}" type="presParOf" srcId="{056B33F7-6D03-44EB-878B-AA1682994BF4}" destId="{7180B0CE-2F5E-4DC9-935A-EE599B0384D3}" srcOrd="0" destOrd="0" presId="urn:microsoft.com/office/officeart/2005/8/layout/hierarchy2"/>
    <dgm:cxn modelId="{7789871D-A279-4991-BCF9-2490EDA412D7}" type="presParOf" srcId="{F06D6563-1A0F-45C8-9B0E-25A61C44C1C0}" destId="{7D70BB8B-5680-4272-8977-F1E892683D4D}" srcOrd="3" destOrd="0" presId="urn:microsoft.com/office/officeart/2005/8/layout/hierarchy2"/>
    <dgm:cxn modelId="{20C686D8-1A21-48E5-8E79-0A5CDAD15D9E}" type="presParOf" srcId="{7D70BB8B-5680-4272-8977-F1E892683D4D}" destId="{F5DE30C8-AC90-4FE5-BB85-3446D19DE35C}" srcOrd="0" destOrd="0" presId="urn:microsoft.com/office/officeart/2005/8/layout/hierarchy2"/>
    <dgm:cxn modelId="{B0185BC9-7106-4D02-8380-90374DD93C34}" type="presParOf" srcId="{7D70BB8B-5680-4272-8977-F1E892683D4D}" destId="{8E826155-728C-47BD-9D58-01C13D08B3A7}" srcOrd="1" destOrd="0" presId="urn:microsoft.com/office/officeart/2005/8/layout/hierarchy2"/>
    <dgm:cxn modelId="{C1AA4BE1-3F0F-423E-9E70-A5AD1E41C135}" type="presParOf" srcId="{F06D6563-1A0F-45C8-9B0E-25A61C44C1C0}" destId="{6328F990-5B85-4868-8A9E-0DCF98182F51}" srcOrd="4" destOrd="0" presId="urn:microsoft.com/office/officeart/2005/8/layout/hierarchy2"/>
    <dgm:cxn modelId="{2088921F-7CBF-4E29-82B0-89CD3E01EEEE}" type="presParOf" srcId="{6328F990-5B85-4868-8A9E-0DCF98182F51}" destId="{C8323DA3-697B-4479-9F80-FC267B575B1D}" srcOrd="0" destOrd="0" presId="urn:microsoft.com/office/officeart/2005/8/layout/hierarchy2"/>
    <dgm:cxn modelId="{A41D5EE6-E0AD-495E-9E47-869CAEA3543B}" type="presParOf" srcId="{F06D6563-1A0F-45C8-9B0E-25A61C44C1C0}" destId="{AA8D2877-56FB-44B0-9F3B-7AFEBF6349BE}" srcOrd="5" destOrd="0" presId="urn:microsoft.com/office/officeart/2005/8/layout/hierarchy2"/>
    <dgm:cxn modelId="{3EDE8CA9-A207-452B-8D9E-12FF891E55D7}" type="presParOf" srcId="{AA8D2877-56FB-44B0-9F3B-7AFEBF6349BE}" destId="{CF3C1122-59DE-4CF0-AEE7-0D864DC50BC6}" srcOrd="0" destOrd="0" presId="urn:microsoft.com/office/officeart/2005/8/layout/hierarchy2"/>
    <dgm:cxn modelId="{13BF331D-C07E-47D5-889C-B0FEF5C832FA}" type="presParOf" srcId="{AA8D2877-56FB-44B0-9F3B-7AFEBF6349BE}" destId="{75B0BBE0-8258-4217-A7DE-B06EA9EF9EE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637CD3-8B52-46B7-B882-952C14936B38}">
      <dsp:nvSpPr>
        <dsp:cNvPr id="0" name=""/>
        <dsp:cNvSpPr/>
      </dsp:nvSpPr>
      <dsp:spPr>
        <a:xfrm>
          <a:off x="948332" y="1354856"/>
          <a:ext cx="2352972" cy="11764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Keep Moving</a:t>
          </a:r>
        </a:p>
      </dsp:txBody>
      <dsp:txXfrm>
        <a:off x="982790" y="1389314"/>
        <a:ext cx="2284056" cy="1107570"/>
      </dsp:txXfrm>
    </dsp:sp>
    <dsp:sp modelId="{50A93043-23EB-45E4-AED1-F6716DB9310F}">
      <dsp:nvSpPr>
        <dsp:cNvPr id="0" name=""/>
        <dsp:cNvSpPr/>
      </dsp:nvSpPr>
      <dsp:spPr>
        <a:xfrm rot="18289469">
          <a:off x="2947834" y="1239374"/>
          <a:ext cx="1648130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648130" y="27246"/>
              </a:lnTo>
            </a:path>
          </a:pathLst>
        </a:custGeom>
        <a:noFill/>
        <a:ln w="22225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3730696" y="1225417"/>
        <a:ext cx="82406" cy="82406"/>
      </dsp:txXfrm>
    </dsp:sp>
    <dsp:sp modelId="{3BA25573-A76C-4FF5-881B-2D06236FC72A}">
      <dsp:nvSpPr>
        <dsp:cNvPr id="0" name=""/>
        <dsp:cNvSpPr/>
      </dsp:nvSpPr>
      <dsp:spPr>
        <a:xfrm>
          <a:off x="4242494" y="1897"/>
          <a:ext cx="2352972" cy="11764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Moderate Intensity Activity</a:t>
          </a:r>
        </a:p>
      </dsp:txBody>
      <dsp:txXfrm>
        <a:off x="4276952" y="36355"/>
        <a:ext cx="2284056" cy="1107570"/>
      </dsp:txXfrm>
    </dsp:sp>
    <dsp:sp modelId="{056B33F7-6D03-44EB-878B-AA1682994BF4}">
      <dsp:nvSpPr>
        <dsp:cNvPr id="0" name=""/>
        <dsp:cNvSpPr/>
      </dsp:nvSpPr>
      <dsp:spPr>
        <a:xfrm>
          <a:off x="3301305" y="1915853"/>
          <a:ext cx="941189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941189" y="27246"/>
              </a:lnTo>
            </a:path>
          </a:pathLst>
        </a:custGeom>
        <a:noFill/>
        <a:ln w="22225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748370" y="1919570"/>
        <a:ext cx="47059" cy="47059"/>
      </dsp:txXfrm>
    </dsp:sp>
    <dsp:sp modelId="{F5DE30C8-AC90-4FE5-BB85-3446D19DE35C}">
      <dsp:nvSpPr>
        <dsp:cNvPr id="0" name=""/>
        <dsp:cNvSpPr/>
      </dsp:nvSpPr>
      <dsp:spPr>
        <a:xfrm>
          <a:off x="4242494" y="1354856"/>
          <a:ext cx="2352972" cy="11764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Count Steps</a:t>
          </a:r>
        </a:p>
      </dsp:txBody>
      <dsp:txXfrm>
        <a:off x="4276952" y="1389314"/>
        <a:ext cx="2284056" cy="1107570"/>
      </dsp:txXfrm>
    </dsp:sp>
    <dsp:sp modelId="{6328F990-5B85-4868-8A9E-0DCF98182F51}">
      <dsp:nvSpPr>
        <dsp:cNvPr id="0" name=""/>
        <dsp:cNvSpPr/>
      </dsp:nvSpPr>
      <dsp:spPr>
        <a:xfrm rot="3310531">
          <a:off x="2947834" y="2592333"/>
          <a:ext cx="1648130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648130" y="27246"/>
              </a:lnTo>
            </a:path>
          </a:pathLst>
        </a:custGeom>
        <a:noFill/>
        <a:ln w="22225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3730696" y="2578376"/>
        <a:ext cx="82406" cy="82406"/>
      </dsp:txXfrm>
    </dsp:sp>
    <dsp:sp modelId="{CF3C1122-59DE-4CF0-AEE7-0D864DC50BC6}">
      <dsp:nvSpPr>
        <dsp:cNvPr id="0" name=""/>
        <dsp:cNvSpPr/>
      </dsp:nvSpPr>
      <dsp:spPr>
        <a:xfrm>
          <a:off x="4242494" y="2707816"/>
          <a:ext cx="2352972" cy="117648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tint val="99000"/>
                <a:hueOff val="0"/>
                <a:satOff val="0"/>
                <a:lumOff val="0"/>
                <a:alphaOff val="0"/>
                <a:tint val="37000"/>
                <a:hueMod val="100000"/>
                <a:satMod val="200000"/>
                <a:lumMod val="88000"/>
              </a:schemeClr>
            </a:gs>
            <a:gs pos="100000">
              <a:schemeClr val="accent2">
                <a:tint val="99000"/>
                <a:hueOff val="0"/>
                <a:satOff val="0"/>
                <a:lumOff val="0"/>
                <a:alphaOff val="0"/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ln>
          <a:noFill/>
        </a:ln>
        <a:effectLst>
          <a:outerShdw blurRad="50800" dist="12700" dir="528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Combine Aerobic and Strengthening</a:t>
          </a:r>
        </a:p>
      </dsp:txBody>
      <dsp:txXfrm>
        <a:off x="4276952" y="2742274"/>
        <a:ext cx="2284056" cy="11075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937" cy="3652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438180" y="0"/>
            <a:ext cx="4160937" cy="3652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E1790-5CEB-40FD-B467-8DEC06A8DBBA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948715"/>
            <a:ext cx="4160937" cy="3652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438180" y="6948715"/>
            <a:ext cx="4160937" cy="3652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302C4-DC0B-484B-A5B3-7503AF0584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826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160838" cy="365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438775" y="0"/>
            <a:ext cx="4160838" cy="365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73CDE5-1566-4889-872A-9EAAD3AD5255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71800" y="549275"/>
            <a:ext cx="3657600" cy="2743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60438" y="3475038"/>
            <a:ext cx="7680325" cy="32908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948488"/>
            <a:ext cx="4160838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438775" y="6948488"/>
            <a:ext cx="4160838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B964A-BCF9-4914-9CFA-74CC5EBA4C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378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B964A-BCF9-4914-9CFA-74CC5EBA4C8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490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B964A-BCF9-4914-9CFA-74CC5EBA4C8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511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B964A-BCF9-4914-9CFA-74CC5EBA4C8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713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B964A-BCF9-4914-9CFA-74CC5EBA4C8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096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B964A-BCF9-4914-9CFA-74CC5EBA4C8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668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B964A-BCF9-4914-9CFA-74CC5EBA4C8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8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2BAF-F1F7-44D8-A557-C55686613864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CBA4F-FCAF-485F-9217-3990368634D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2BAF-F1F7-44D8-A557-C55686613864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CBA4F-FCAF-485F-9217-3990368634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2BAF-F1F7-44D8-A557-C55686613864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CBA4F-FCAF-485F-9217-3990368634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2BAF-F1F7-44D8-A557-C55686613864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CBA4F-FCAF-485F-9217-3990368634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2BAF-F1F7-44D8-A557-C55686613864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CBA4F-FCAF-485F-9217-3990368634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2BAF-F1F7-44D8-A557-C55686613864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CBA4F-FCAF-485F-9217-3990368634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2BAF-F1F7-44D8-A557-C55686613864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CBA4F-FCAF-485F-9217-3990368634D0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2BAF-F1F7-44D8-A557-C55686613864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CBA4F-FCAF-485F-9217-3990368634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2BAF-F1F7-44D8-A557-C55686613864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CBA4F-FCAF-485F-9217-3990368634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2BAF-F1F7-44D8-A557-C55686613864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CBA4F-FCAF-485F-9217-3990368634D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2BAF-F1F7-44D8-A557-C55686613864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6CBA4F-FCAF-485F-9217-3990368634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021C2BAF-F1F7-44D8-A557-C55686613864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36CBA4F-FCAF-485F-9217-3990368634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en-US" dirty="0">
                <a:ln w="6350">
                  <a:solidFill>
                    <a:schemeClr val="bg1"/>
                  </a:solidFill>
                </a:ln>
                <a:pattFill prst="lgCheck">
                  <a:fgClr>
                    <a:schemeClr val="accent1">
                      <a:tint val="83000"/>
                      <a:satMod val="150000"/>
                    </a:schemeClr>
                  </a:fgClr>
                  <a:bgClr>
                    <a:schemeClr val="accent6"/>
                  </a:bgClr>
                </a:pattFill>
                <a:effectLst>
                  <a:glow rad="127000">
                    <a:schemeClr val="accent1">
                      <a:lumMod val="40000"/>
                      <a:lumOff val="60000"/>
                      <a:alpha val="8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Staying Active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533400"/>
          </a:xfrm>
        </p:spPr>
        <p:txBody>
          <a:bodyPr/>
          <a:lstStyle/>
          <a:p>
            <a:r>
              <a:rPr lang="en-US" dirty="0"/>
              <a:t>Courtyard Medical Plaza</a:t>
            </a:r>
          </a:p>
        </p:txBody>
      </p:sp>
    </p:spTree>
    <p:extLst>
      <p:ext uri="{BB962C8B-B14F-4D97-AF65-F5344CB8AC3E}">
        <p14:creationId xmlns:p14="http://schemas.microsoft.com/office/powerpoint/2010/main" val="126099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Healthy Lifestyle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7336291"/>
              </p:ext>
            </p:extLst>
          </p:nvPr>
        </p:nvGraphicFramePr>
        <p:xfrm>
          <a:off x="762000" y="914400"/>
          <a:ext cx="7543800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0340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Keep Moving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Any exercise is good</a:t>
            </a:r>
          </a:p>
          <a:p>
            <a:r>
              <a:rPr lang="en-US"/>
              <a:t>Household chores</a:t>
            </a:r>
          </a:p>
          <a:p>
            <a:pPr lvl="1"/>
            <a:r>
              <a:rPr lang="en-US"/>
              <a:t>Cleaning windows</a:t>
            </a:r>
          </a:p>
          <a:p>
            <a:pPr lvl="1"/>
            <a:r>
              <a:rPr lang="en-US"/>
              <a:t>Vacuuming</a:t>
            </a:r>
          </a:p>
          <a:p>
            <a:pPr lvl="1"/>
            <a:r>
              <a:rPr lang="en-US"/>
              <a:t>Folding clothes</a:t>
            </a:r>
          </a:p>
          <a:p>
            <a:r>
              <a:rPr lang="en-US"/>
              <a:t>Yard work and gardening</a:t>
            </a:r>
          </a:p>
          <a:p>
            <a:r>
              <a:rPr lang="en-US"/>
              <a:t>Use stairs rather than an elevator</a:t>
            </a:r>
          </a:p>
          <a:p>
            <a:r>
              <a:rPr lang="en-US"/>
              <a:t>Get up and move at work</a:t>
            </a:r>
            <a:endParaRPr lang="en-US" dirty="0"/>
          </a:p>
        </p:txBody>
      </p:sp>
      <p:pic>
        <p:nvPicPr>
          <p:cNvPr id="1026" name="Picture 2" descr="C:\Users\Pat-hp\AppData\Local\Microsoft\Windows\Temporary Internet Files\Content.IE5\R6O9M8TW\MP90043050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371600"/>
            <a:ext cx="2819400" cy="2819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92247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Moderate Intensity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30-60 minutes daily</a:t>
            </a:r>
          </a:p>
          <a:p>
            <a:pPr lvl="1"/>
            <a:r>
              <a:rPr lang="en-US"/>
              <a:t>All at once</a:t>
            </a:r>
          </a:p>
          <a:p>
            <a:pPr lvl="1"/>
            <a:r>
              <a:rPr lang="en-US"/>
              <a:t>Spread out throughout the day</a:t>
            </a:r>
          </a:p>
          <a:p>
            <a:r>
              <a:rPr lang="en-US"/>
              <a:t>Burns calories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01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Count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Use a pedometer</a:t>
            </a:r>
          </a:p>
          <a:p>
            <a:r>
              <a:rPr lang="en-US"/>
              <a:t>Keep a journal</a:t>
            </a:r>
          </a:p>
          <a:p>
            <a:r>
              <a:rPr lang="en-US"/>
              <a:t>Goal = 10,000 steps</a:t>
            </a:r>
            <a:endParaRPr lang="en-US" dirty="0"/>
          </a:p>
        </p:txBody>
      </p:sp>
      <p:pic>
        <p:nvPicPr>
          <p:cNvPr id="2050" name="Picture 2" descr="C:\Users\Pat-hp\AppData\Local\Microsoft\Windows\Temporary Internet Files\Content.IE5\7JF3OTXI\MP900422783[1]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2" t="17519"/>
          <a:stretch/>
        </p:blipFill>
        <p:spPr bwMode="auto">
          <a:xfrm>
            <a:off x="4901256" y="1371600"/>
            <a:ext cx="3702289" cy="3657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0375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Combine Aerobic and Strengthening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Metabolism slows over time</a:t>
            </a:r>
          </a:p>
          <a:p>
            <a:pPr lvl="1"/>
            <a:r>
              <a:rPr lang="en-US"/>
              <a:t>Calorie burning rate decreases</a:t>
            </a:r>
          </a:p>
          <a:p>
            <a:r>
              <a:rPr lang="en-US"/>
              <a:t>Activity burns more calories</a:t>
            </a:r>
          </a:p>
          <a:p>
            <a:pPr lvl="1"/>
            <a:r>
              <a:rPr lang="en-US"/>
              <a:t>Benefit lasts after exercise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9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CMP colors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9B2D1F"/>
      </a:hlink>
      <a:folHlink>
        <a:srgbClr val="96A9A9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C37B46763D824BA118824D1243810F" ma:contentTypeVersion="5" ma:contentTypeDescription="Create a new document." ma:contentTypeScope="" ma:versionID="36a038912404baf7108a66e261622fd6">
  <xsd:schema xmlns:xsd="http://www.w3.org/2001/XMLSchema" xmlns:xs="http://www.w3.org/2001/XMLSchema" xmlns:p="http://schemas.microsoft.com/office/2006/metadata/properties" xmlns:ns2="8c85cab4-d722-4134-99c3-d6be1f930f30" targetNamespace="http://schemas.microsoft.com/office/2006/metadata/properties" ma:root="true" ma:fieldsID="647a37e2eb6c20e8c753f3b3272dcc45" ns2:_="">
    <xsd:import namespace="8c85cab4-d722-4134-99c3-d6be1f930f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85cab4-d722-4134-99c3-d6be1f930f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63D007-1595-4CAD-908B-65C0008A1D70}"/>
</file>

<file path=customXml/itemProps2.xml><?xml version="1.0" encoding="utf-8"?>
<ds:datastoreItem xmlns:ds="http://schemas.openxmlformats.org/officeDocument/2006/customXml" ds:itemID="{6B96380D-5BD3-458B-B226-CE9F9311D776}"/>
</file>

<file path=customXml/itemProps3.xml><?xml version="1.0" encoding="utf-8"?>
<ds:datastoreItem xmlns:ds="http://schemas.openxmlformats.org/officeDocument/2006/customXml" ds:itemID="{E34EABF9-673B-44DF-8B0F-9A9ECC1B1726}"/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3600</TotalTime>
  <Words>102</Words>
  <Application>Microsoft Office PowerPoint</Application>
  <PresentationFormat>On-screen Show (4:3)</PresentationFormat>
  <Paragraphs>36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Impact</vt:lpstr>
      <vt:lpstr>Times New Roman</vt:lpstr>
      <vt:lpstr>NewsPrint</vt:lpstr>
      <vt:lpstr>Staying Active</vt:lpstr>
      <vt:lpstr>A Healthy Lifestyle</vt:lpstr>
      <vt:lpstr>Keep Moving</vt:lpstr>
      <vt:lpstr>Moderate Intensity Activity</vt:lpstr>
      <vt:lpstr>Count Steps</vt:lpstr>
      <vt:lpstr>Combine Aerobic and Strengthening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Staying Active</dc:title>
  <dc:creator>Student Name</dc:creator>
  <cp:lastModifiedBy>Randy Nordell</cp:lastModifiedBy>
  <cp:revision>34</cp:revision>
  <dcterms:created xsi:type="dcterms:W3CDTF">2012-04-13T03:26:12Z</dcterms:created>
  <dcterms:modified xsi:type="dcterms:W3CDTF">2018-01-15T20:00:28Z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0x01010081C37B46763D824BA118824D1243810F</vt:lpwstr>
  </property>
</Properties>
</file>